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32428" y="65504"/>
            <a:ext cx="11485785" cy="6319374"/>
            <a:chOff x="118128" y="407762"/>
            <a:chExt cx="11485785" cy="6319374"/>
          </a:xfrm>
        </p:grpSpPr>
        <p:sp>
          <p:nvSpPr>
            <p:cNvPr id="4" name="CuadroTexto 3"/>
            <p:cNvSpPr txBox="1"/>
            <p:nvPr/>
          </p:nvSpPr>
          <p:spPr>
            <a:xfrm>
              <a:off x="3772527" y="407762"/>
              <a:ext cx="3750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CAJA NEGRA CAPACITACIÓN DOCENTE</a:t>
              </a:r>
              <a:endPara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99936" y="1906429"/>
              <a:ext cx="1873885" cy="325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Detección de necesidades (Departamento académico)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Evaluación docente (centro de computo) 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Lineamientos del ITH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Minuta de reunión de detección de necesidades Vinculación-JA- Presidente academia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Oficio de Comisión</a:t>
              </a:r>
              <a:endPara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939695" y="1392971"/>
              <a:ext cx="1194366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ENTRADAS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320937" y="1387316"/>
              <a:ext cx="4391025" cy="10382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Recursos financieros, humanos, materiales.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5059804" y="1076782"/>
              <a:ext cx="1176027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RECURSOS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3320936" y="3044282"/>
              <a:ext cx="4661896" cy="14118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1.- </a:t>
              </a:r>
              <a:r>
                <a:rPr lang="es-MX" sz="900" dirty="0"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eunión con la academia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2.- DA realiza un análisis de la evaluación docente, se pasa oficio a los JA con resultados y   haciendo ver la importancia de comisionar a los maestros 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3.- DA lleva a cabo la elaboración de plan de capacitación, acorde a las necesidades detectadas</a:t>
              </a:r>
            </a:p>
            <a:p>
              <a:pPr>
                <a:lnSpc>
                  <a:spcPts val="1080"/>
                </a:lnSpc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  4. Se autoriza y valida por SUBACADEMICA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5.</a:t>
              </a: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Se procede a la publicación del Plan de capacitación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   6. Realizar oficios de comisión por parte del departamento académico.</a:t>
              </a:r>
              <a:endPara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es-MX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5165987" y="2655586"/>
              <a:ext cx="1069844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PROCESO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320935" y="5147291"/>
              <a:ext cx="4391025" cy="109029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Que 80% docentes sean comisionados y capacitados anualmente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4882299" y="4681240"/>
              <a:ext cx="1268296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INDICADOR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9128148" y="1896091"/>
              <a:ext cx="1873885" cy="325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1.- Docente capacitado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2.- </a:t>
              </a: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Lista de asistencia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3.-Trabajo  final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.- Emisión de constancia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5. DA emite oficio informado sobre la asistencia o inasistencia de los maestros.</a:t>
              </a:r>
              <a:endPara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9642710" y="1387316"/>
              <a:ext cx="955453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SALIDAS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18128" y="5366167"/>
              <a:ext cx="2535810" cy="136096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PELIGRO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1.- </a:t>
              </a: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Q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ue se impartan cursos que no cumplan con sus objetivos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2. Que se tenga una inadecuada planeación.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8856921" y="5583090"/>
              <a:ext cx="2413591" cy="101409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RIESGO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.- Docente no Actualizado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.- Disminución de la calidad educativa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8" name="Flecha arriba y abajo 27"/>
            <p:cNvSpPr/>
            <p:nvPr/>
          </p:nvSpPr>
          <p:spPr>
            <a:xfrm>
              <a:off x="4613640" y="2425540"/>
              <a:ext cx="138663" cy="587375"/>
            </a:xfrm>
            <a:prstGeom prst="up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Flecha arriba y abajo 28"/>
            <p:cNvSpPr/>
            <p:nvPr/>
          </p:nvSpPr>
          <p:spPr>
            <a:xfrm>
              <a:off x="4613639" y="4481422"/>
              <a:ext cx="138663" cy="587375"/>
            </a:xfrm>
            <a:prstGeom prst="up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Flecha izquierda y derecha 29"/>
            <p:cNvSpPr/>
            <p:nvPr/>
          </p:nvSpPr>
          <p:spPr>
            <a:xfrm>
              <a:off x="7811978" y="3653610"/>
              <a:ext cx="1216152" cy="161784"/>
            </a:xfrm>
            <a:prstGeom prst="left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Flecha derecha 30"/>
            <p:cNvSpPr/>
            <p:nvPr/>
          </p:nvSpPr>
          <p:spPr>
            <a:xfrm>
              <a:off x="2522322" y="3670506"/>
              <a:ext cx="747097" cy="14488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Documento 31"/>
            <p:cNvSpPr/>
            <p:nvPr/>
          </p:nvSpPr>
          <p:spPr>
            <a:xfrm>
              <a:off x="2172130" y="4757712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Documento 32"/>
            <p:cNvSpPr/>
            <p:nvPr/>
          </p:nvSpPr>
          <p:spPr>
            <a:xfrm>
              <a:off x="7354778" y="5783813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Documento 33"/>
            <p:cNvSpPr/>
            <p:nvPr/>
          </p:nvSpPr>
          <p:spPr>
            <a:xfrm>
              <a:off x="10689513" y="4777917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Multidocumento 34"/>
            <p:cNvSpPr/>
            <p:nvPr/>
          </p:nvSpPr>
          <p:spPr>
            <a:xfrm>
              <a:off x="7187234" y="4070078"/>
              <a:ext cx="1060704" cy="758952"/>
            </a:xfrm>
            <a:prstGeom prst="flowChartMulti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4" name="CuadroTexto 23"/>
          <p:cNvSpPr txBox="1"/>
          <p:nvPr/>
        </p:nvSpPr>
        <p:spPr>
          <a:xfrm>
            <a:off x="8856921" y="271849"/>
            <a:ext cx="29396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/>
              <a:t>Versión 3.0 Julio 12, 2021</a:t>
            </a:r>
            <a:endParaRPr lang="es-MX" sz="1100" b="1" dirty="0"/>
          </a:p>
          <a:p>
            <a:pPr algn="r"/>
            <a:r>
              <a:rPr lang="es-MX" sz="1100" b="1" dirty="0" smtClean="0"/>
              <a:t>Elaborado por: M.A. Karla Lorena </a:t>
            </a:r>
            <a:r>
              <a:rPr lang="es-MX" sz="1100" b="1" dirty="0" err="1" smtClean="0"/>
              <a:t>Gaviña</a:t>
            </a:r>
            <a:r>
              <a:rPr lang="es-MX" sz="1100" b="1" dirty="0" smtClean="0"/>
              <a:t> Zepeda</a:t>
            </a:r>
          </a:p>
          <a:p>
            <a:pPr algn="r"/>
            <a:r>
              <a:rPr lang="es-MX" sz="1100" b="1" dirty="0" smtClean="0"/>
              <a:t>El procedimiento se revisará dos veces por semestre. 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114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54</cp:revision>
  <cp:lastPrinted>2019-02-05T16:51:17Z</cp:lastPrinted>
  <dcterms:created xsi:type="dcterms:W3CDTF">2017-10-05T18:52:50Z</dcterms:created>
  <dcterms:modified xsi:type="dcterms:W3CDTF">2022-04-28T05:42:18Z</dcterms:modified>
</cp:coreProperties>
</file>